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aleway" charset="0"/>
      <p:regular r:id="rId7"/>
      <p:bold r:id="rId8"/>
      <p:italic r:id="rId9"/>
      <p:boldItalic r:id="rId10"/>
    </p:embeddedFont>
    <p:embeddedFont>
      <p:font typeface="La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4599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39500" y="328175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Abstinence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71370" y="1286049"/>
            <a:ext cx="8460300" cy="331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Behavior practiced to prevent pregnancy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Prevents sexually transmitted diseases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Safe, easy, convenient…..</a:t>
            </a:r>
            <a:r>
              <a:rPr lang="en" sz="3000" b="1"/>
              <a:t>Moral Decision</a:t>
            </a:r>
            <a:r>
              <a:rPr lang="en" sz="3000"/>
              <a:t>!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 b="1" u="sng"/>
              <a:t>Definition:</a:t>
            </a:r>
            <a:r>
              <a:rPr lang="en" sz="3000"/>
              <a:t> The deliberate decision to avoid harmful and risky behavior including sexual activity. 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17975" y="530950"/>
            <a:ext cx="4507200" cy="407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0"/>
              </a:spcBef>
              <a:buSzPct val="100000"/>
              <a:buChar char="★"/>
            </a:pPr>
            <a:r>
              <a:rPr lang="en" sz="2700"/>
              <a:t>Person may choose to be abstinent for life, or until they select 1 monogamous partner.</a:t>
            </a:r>
          </a:p>
          <a:p>
            <a:pPr marL="457200" lvl="0" indent="-400050">
              <a:spcBef>
                <a:spcPts val="0"/>
              </a:spcBef>
              <a:buSzPct val="100000"/>
              <a:buChar char="★"/>
            </a:pPr>
            <a:r>
              <a:rPr lang="en" sz="2700" b="1" u="sng"/>
              <a:t>Monogamy</a:t>
            </a:r>
            <a:r>
              <a:rPr lang="en" sz="2700"/>
              <a:t>- A relationship when a person selects one sexual partner for their lifetime.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25100" y="719775"/>
            <a:ext cx="4412700" cy="388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  <a:buChar char="★"/>
            </a:pPr>
            <a:r>
              <a:rPr lang="en" sz="3000"/>
              <a:t>Abstinence is a </a:t>
            </a:r>
            <a:r>
              <a:rPr lang="en" sz="3000" b="1"/>
              <a:t>100% guarantee</a:t>
            </a:r>
            <a:r>
              <a:rPr lang="en" sz="3000"/>
              <a:t> to protect against an unwanted pregnancy or contraction of sexually transmitted disease!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42175" y="401150"/>
            <a:ext cx="8379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How to remain Abstinent?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02575" y="987275"/>
            <a:ext cx="8472000" cy="367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Use refusal skills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Choose friends that respect and support your decision.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It’s a person’s personal choice and will power.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Think about consequences and risks……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★"/>
            </a:pPr>
            <a:r>
              <a:rPr lang="en" sz="3000"/>
              <a:t>Avoid situations of temptation…..</a:t>
            </a:r>
          </a:p>
          <a:p>
            <a:pPr marL="457200" lvl="0" indent="-419100">
              <a:spcBef>
                <a:spcPts val="0"/>
              </a:spcBef>
              <a:buSzPct val="100000"/>
              <a:buChar char="★"/>
            </a:pPr>
            <a:r>
              <a:rPr lang="en" sz="3000"/>
              <a:t>Avoid alcohol and drug use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72900" y="205675"/>
            <a:ext cx="4430400" cy="192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8 out of 10 sexually active girls wish they have waited.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42775" y="205675"/>
            <a:ext cx="4430400" cy="46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88% </a:t>
            </a:r>
            <a:r>
              <a:rPr lang="en" sz="3000"/>
              <a:t>of 15 through 24 year olds admit that most of their sexual intercourse is after drinking alcohol or using drugs.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0" y="2206375"/>
            <a:ext cx="4599900" cy="269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6 out of 10 sexually active boys wish they have waited….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Abstinenceworks.org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Abstinenceassociation.org  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(16:9)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Raleway</vt:lpstr>
      <vt:lpstr>Lato</vt:lpstr>
      <vt:lpstr>swiss-2</vt:lpstr>
      <vt:lpstr>Abstinence</vt:lpstr>
      <vt:lpstr>PowerPoint Presentation</vt:lpstr>
      <vt:lpstr>How to remain Abstinent?</vt:lpstr>
      <vt:lpstr>8 out of 10 sexually active girls wish they have waited.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Abstinence</dc:title>
  <dc:creator>gregory axelson</dc:creator>
  <cp:lastModifiedBy>wcsd</cp:lastModifiedBy>
  <cp:revision>1</cp:revision>
  <dcterms:modified xsi:type="dcterms:W3CDTF">2017-01-12T17:22:20Z</dcterms:modified>
</cp:coreProperties>
</file>